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Noto Sans TC" panose="020B0604020202020204" charset="-128"/>
      <p:regular r:id="rId11"/>
    </p:embeddedFont>
    <p:embeddedFont>
      <p:font typeface="Sora Medium" panose="020B0604020202020204" charset="0"/>
      <p:regular r:id="rId1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5256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689390" y="712880"/>
            <a:ext cx="7556421" cy="4891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Visão Geral dos Diagramas do Sistema de Recomendação de Filmes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3689390" y="594413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Apresentação dos diagramas que ilustram o funcionamento do nosso sistema de recomendação de filmes.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4728" y="537924"/>
            <a:ext cx="5896332" cy="611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Diagrama de Sequência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728" y="1540550"/>
            <a:ext cx="9456420" cy="374142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80348" y="5697617"/>
            <a:ext cx="2445544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Usuário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80348" y="6120527"/>
            <a:ext cx="277725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Solicita filme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4244459" y="5697617"/>
            <a:ext cx="2445544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Sistema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244459" y="6120527"/>
            <a:ext cx="277725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Processa pedido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7608570" y="5697617"/>
            <a:ext cx="2445544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Base de Dados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608570" y="6120527"/>
            <a:ext cx="277725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Fornece dados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10972681" y="5697617"/>
            <a:ext cx="2445544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Sistema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0972681" y="6120527"/>
            <a:ext cx="277725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Gerar recomendação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880348" y="7020282"/>
            <a:ext cx="2445544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Usuário</a:t>
            </a: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880348" y="7443192"/>
            <a:ext cx="12869704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Visualizar filme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387" y="489585"/>
            <a:ext cx="5781437" cy="554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Diagrama de Caso de Uso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21387" y="1488162"/>
            <a:ext cx="2219444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Atores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621387" y="1943100"/>
            <a:ext cx="417326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Usuário, Administrador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5235416" y="1488162"/>
            <a:ext cx="2219444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Casos de Uso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235416" y="1943100"/>
            <a:ext cx="417326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Pesquisa de Filmes, Avaliação, Recomendação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9849445" y="1488162"/>
            <a:ext cx="2219444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Relações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9849445" y="1943100"/>
            <a:ext cx="417326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Interações entre atores e o sistema</a:t>
            </a:r>
            <a:endParaRPr lang="en-US" sz="13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4141" y="2664262"/>
            <a:ext cx="5781437" cy="515350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824" y="540425"/>
            <a:ext cx="5199936" cy="614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Diagrama de Classes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687824" y="1670447"/>
            <a:ext cx="442198" cy="44219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4" name="Text 2"/>
          <p:cNvSpPr/>
          <p:nvPr/>
        </p:nvSpPr>
        <p:spPr>
          <a:xfrm>
            <a:off x="846534" y="1744147"/>
            <a:ext cx="12465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326475" y="1670447"/>
            <a:ext cx="245673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Entidades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326475" y="2095262"/>
            <a:ext cx="3648670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Filmes, Usuários, Avaliações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5171599" y="1670447"/>
            <a:ext cx="442198" cy="44219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6"/>
          <p:cNvSpPr/>
          <p:nvPr/>
        </p:nvSpPr>
        <p:spPr>
          <a:xfrm>
            <a:off x="5300901" y="1744147"/>
            <a:ext cx="18359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5810250" y="1670447"/>
            <a:ext cx="245673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Atributos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810250" y="2095262"/>
            <a:ext cx="3648670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Título, Sinopse, Gêneros, Avaliação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9655373" y="1670447"/>
            <a:ext cx="442198" cy="44219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2" name="Text 10"/>
          <p:cNvSpPr/>
          <p:nvPr/>
        </p:nvSpPr>
        <p:spPr>
          <a:xfrm>
            <a:off x="9785033" y="1744147"/>
            <a:ext cx="18276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10294025" y="1670447"/>
            <a:ext cx="245673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Métodos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10294025" y="2095262"/>
            <a:ext cx="3648670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Recomendar Filmes, Buscar Filmes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687824" y="2827258"/>
            <a:ext cx="442198" cy="44219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6" name="Text 14"/>
          <p:cNvSpPr/>
          <p:nvPr/>
        </p:nvSpPr>
        <p:spPr>
          <a:xfrm>
            <a:off x="812840" y="2900958"/>
            <a:ext cx="19216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1326475" y="2827258"/>
            <a:ext cx="2456736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Relações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1326475" y="3252073"/>
            <a:ext cx="12616101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Associação entre entidades</a:t>
            </a:r>
            <a:endParaRPr lang="en-US" sz="1500" dirty="0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8800" y="3787259"/>
            <a:ext cx="6212800" cy="39019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047" y="594003"/>
            <a:ext cx="5837992" cy="675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Diagrama de Objetos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56047" y="1593056"/>
            <a:ext cx="13118306" cy="1874758"/>
          </a:xfrm>
          <a:prstGeom prst="roundRect">
            <a:avLst>
              <a:gd name="adj" fmla="val 172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667" y="1600676"/>
            <a:ext cx="13101638" cy="6198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81075" y="1737836"/>
            <a:ext cx="393096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Objeto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351621" y="1737836"/>
            <a:ext cx="392715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Classe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718358" y="1737836"/>
            <a:ext cx="393096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Atributos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63667" y="2220516"/>
            <a:ext cx="13101638" cy="6198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981075" y="2357676"/>
            <a:ext cx="393096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Filme1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351621" y="2357676"/>
            <a:ext cx="392715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Filme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718358" y="2357676"/>
            <a:ext cx="393096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Título, Sinopse, Gêneros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63667" y="2840355"/>
            <a:ext cx="13101638" cy="6198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981075" y="2977515"/>
            <a:ext cx="393096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Usuário1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5351621" y="2977515"/>
            <a:ext cx="392715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Usuário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9718358" y="2977515"/>
            <a:ext cx="3930968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Nome, Preferências</a:t>
            </a:r>
            <a:endParaRPr lang="en-US" sz="17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976" y="3791783"/>
            <a:ext cx="8117020" cy="41224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506" y="488275"/>
            <a:ext cx="4776430" cy="554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Diagrama de Pacotes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21506" y="1309568"/>
            <a:ext cx="221992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Recomendação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621506" y="1853446"/>
            <a:ext cx="13387388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Algoritmos de Recomendação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21506" y="2403991"/>
            <a:ext cx="221992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Dados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621506" y="2947868"/>
            <a:ext cx="13387388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Gerenciamento de Informações de Filmes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21506" y="3498413"/>
            <a:ext cx="2219920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Usuários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621506" y="4042291"/>
            <a:ext cx="13387388" cy="284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Gerenciamento de Usuários e Preferências</a:t>
            </a:r>
            <a:endParaRPr lang="en-US" sz="1350" dirty="0"/>
          </a:p>
        </p:txBody>
      </p:sp>
      <p:pic>
        <p:nvPicPr>
          <p:cNvPr id="11" name="Imagem 10" descr="Diagrama&#10;&#10;Descrição gerada automaticamente">
            <a:extLst>
              <a:ext uri="{FF2B5EF4-FFF2-40B4-BE49-F238E27FC236}">
                <a16:creationId xmlns:a16="http://schemas.microsoft.com/office/drawing/2014/main" id="{D508C347-6243-C550-7F49-31A97C9A5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420" y="4326493"/>
            <a:ext cx="7439025" cy="38305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808452" y="1240036"/>
            <a:ext cx="60293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Interação do Usuário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3808452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Pesquisa de Filmes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3808452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Encontrar filmes por título, gênero, etc.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7756683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Avaliação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6683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Classificar filmes e fornecer feedback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3808452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Recomendações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3808452" y="6263640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Receber sugestões personalizadas de filmes</a:t>
            </a:r>
            <a:endParaRPr lang="en-US" sz="1750" dirty="0"/>
          </a:p>
        </p:txBody>
      </p:sp>
      <p:sp>
        <p:nvSpPr>
          <p:cNvPr id="14" name="Text 7"/>
          <p:cNvSpPr/>
          <p:nvPr/>
        </p:nvSpPr>
        <p:spPr>
          <a:xfrm>
            <a:off x="7756683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Reprodução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6683" y="6263640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Assistir filmes recomendados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6011" y="8927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Próximos Passos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4634805" y="2629138"/>
            <a:ext cx="30480" cy="4374475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4874716" y="312420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4394894" y="288428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4578012" y="2969300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5897582" y="2855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Implementação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897582" y="3270117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Desenvolvimento do sistema de recomendação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874716" y="465796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1" name="Shape 8"/>
          <p:cNvSpPr/>
          <p:nvPr/>
        </p:nvSpPr>
        <p:spPr>
          <a:xfrm>
            <a:off x="4394894" y="441805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4544080" y="4503063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5897582" y="4389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Teste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5897582" y="4812056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Verificar e validar o sistema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4874716" y="619172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6" name="Shape 13"/>
          <p:cNvSpPr/>
          <p:nvPr/>
        </p:nvSpPr>
        <p:spPr>
          <a:xfrm>
            <a:off x="4394894" y="59518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4544556" y="6036826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897582" y="59234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Implantação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978095" y="6463664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Lançamento do sistema para os usuários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202</Words>
  <Application>Microsoft Office PowerPoint</Application>
  <PresentationFormat>Personalizar</PresentationFormat>
  <Paragraphs>77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Noto Sans TC</vt:lpstr>
      <vt:lpstr>Arial</vt:lpstr>
      <vt:lpstr>Sora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Guilherme Oliveira Resende</cp:lastModifiedBy>
  <cp:revision>6</cp:revision>
  <dcterms:created xsi:type="dcterms:W3CDTF">2024-11-21T13:20:41Z</dcterms:created>
  <dcterms:modified xsi:type="dcterms:W3CDTF">2024-11-22T15:05:00Z</dcterms:modified>
</cp:coreProperties>
</file>